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1" r:id="rId16"/>
    <p:sldId id="278" r:id="rId17"/>
    <p:sldId id="272" r:id="rId18"/>
    <p:sldId id="277" r:id="rId19"/>
    <p:sldId id="274" r:id="rId20"/>
    <p:sldId id="275" r:id="rId21"/>
    <p:sldId id="276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8E9D1-8787-4184-BD0C-52C82698BAF6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BEA3-C7AD-4385-9CFF-4B5D58472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980A-13D0-401D-AB12-DE1AC2FBE6EF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D231-161B-48CC-922E-DDE6D99E7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62F8-DEA5-44E7-8C76-002D5E6AE44D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599B-A91C-47AE-B4D6-27F18C7F5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5F390-DE76-424D-9641-38E2BFBF4598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0B09-7AB5-4EFE-B856-92D6A8998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B578-BEF7-43F5-B77E-C9206A1CF65E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E136E-46FD-4DD4-873C-E79808D7F7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D4B7-A0D2-481E-897C-7ED2DE675492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1EED-F0F6-4240-A5FB-ED7B4D1FA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2ECD-40D5-4046-9E7F-4FCC41CCE9A8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4D8E-B785-4B7D-A85D-4A3C7A47CE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CBA9-9EC7-4944-AFDC-61A3F923E2AE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9DA8-0909-4EC1-9484-A777C54AC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C634A-7F2F-4D21-9B79-AF615ACBAEAB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C6C9-E58A-4443-9E0D-B0A5927A58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97E6-D580-47F4-9DD5-BF185D5496D1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0D0B-2168-4AA3-8DC2-F856CDEEDD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6D75-FFA1-4614-8569-A253F4714377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2098F-F862-4953-9917-BBF246EC92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71E00E-2936-461D-B82D-09F6B8A87241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343001-4126-4E35-9D80-73337083D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smtClean="0"/>
              <a:t>MAP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Cycle Trail</a:t>
            </a:r>
          </a:p>
        </p:txBody>
      </p:sp>
      <p:pic>
        <p:nvPicPr>
          <p:cNvPr id="22531" name="Picture 6" descr="Cycle Tr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700213"/>
            <a:ext cx="41751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Parking</a:t>
            </a:r>
          </a:p>
        </p:txBody>
      </p:sp>
      <p:pic>
        <p:nvPicPr>
          <p:cNvPr id="23555" name="Picture 6" descr="Par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844675"/>
            <a:ext cx="2649537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Public Telephone</a:t>
            </a:r>
          </a:p>
        </p:txBody>
      </p:sp>
      <p:pic>
        <p:nvPicPr>
          <p:cNvPr id="24579" name="Picture 6" descr="Teleph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412875"/>
            <a:ext cx="3040063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School</a:t>
            </a:r>
          </a:p>
        </p:txBody>
      </p:sp>
      <p:pic>
        <p:nvPicPr>
          <p:cNvPr id="25603" name="Picture 6" descr="Scho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916113"/>
            <a:ext cx="30353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 algn="ctr">
              <a:buFontTx/>
              <a:buNone/>
            </a:pPr>
            <a:r>
              <a:rPr lang="en-GB" dirty="0" smtClean="0"/>
              <a:t>Church/Place of worship</a:t>
            </a:r>
            <a:endParaRPr lang="en-GB" dirty="0" smtClean="0"/>
          </a:p>
        </p:txBody>
      </p:sp>
      <p:pic>
        <p:nvPicPr>
          <p:cNvPr id="26627" name="Picture 6" descr="Place of Worsh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341438"/>
            <a:ext cx="3406775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Church with a spire</a:t>
            </a:r>
          </a:p>
        </p:txBody>
      </p:sp>
      <p:pic>
        <p:nvPicPr>
          <p:cNvPr id="27651" name="Picture 6" descr="Church with Sp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844675"/>
            <a:ext cx="2132012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www.photosofchurches.com/images/Wales/Anglesey,%20Llanwenllwyfo,%20St%20Gwenllwyfo's%20Church%20and%20magnificent%20sp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620713"/>
            <a:ext cx="4056063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Church with a tower</a:t>
            </a:r>
          </a:p>
        </p:txBody>
      </p:sp>
      <p:pic>
        <p:nvPicPr>
          <p:cNvPr id="29699" name="Picture 6" descr="Church with Tow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1557338"/>
            <a:ext cx="2363788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http://www.zoylandheritage.co.uk/zoyland_heritage/Pictures/Church/St%20Marys%20church%20tower.JPG"/>
          <p:cNvPicPr>
            <a:picLocks noChangeAspect="1" noChangeArrowheads="1"/>
          </p:cNvPicPr>
          <p:nvPr/>
        </p:nvPicPr>
        <p:blipFill>
          <a:blip r:embed="rId2"/>
          <a:srcRect b="4012"/>
          <a:stretch>
            <a:fillRect/>
          </a:stretch>
        </p:blipFill>
        <p:spPr bwMode="auto">
          <a:xfrm>
            <a:off x="2555875" y="765175"/>
            <a:ext cx="3960813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pic>
        <p:nvPicPr>
          <p:cNvPr id="31746" name="Picture 6" descr="Public Convenie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700213"/>
            <a:ext cx="4173538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6013" y="4805363"/>
            <a:ext cx="6911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latin typeface="Calibri" pitchFamily="34" charset="0"/>
              </a:rPr>
              <a:t>Public Convenience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dirty="0" smtClean="0"/>
              <a:t>Railway Station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3921">
            <a:off x="3233454" y="1338983"/>
            <a:ext cx="2524015" cy="3845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pic>
        <p:nvPicPr>
          <p:cNvPr id="32770" name="Picture 2" descr="View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844675"/>
            <a:ext cx="2808287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03350" y="4581525"/>
            <a:ext cx="7056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alibri" pitchFamily="34" charset="0"/>
              </a:rPr>
              <a:t>                        Viewpoint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mtClean="0"/>
              <a:t>Pub</a:t>
            </a:r>
          </a:p>
        </p:txBody>
      </p:sp>
      <p:pic>
        <p:nvPicPr>
          <p:cNvPr id="33798" name="Picture 6" descr="Map symbols quiz"/>
          <p:cNvPicPr>
            <a:picLocks noChangeAspect="1" noChangeArrowheads="1"/>
          </p:cNvPicPr>
          <p:nvPr/>
        </p:nvPicPr>
        <p:blipFill>
          <a:blip r:embed="rId2"/>
          <a:srcRect l="34512" t="51836" r="34399" b="29062"/>
          <a:stretch>
            <a:fillRect/>
          </a:stretch>
        </p:blipFill>
        <p:spPr bwMode="auto">
          <a:xfrm>
            <a:off x="3203575" y="2060575"/>
            <a:ext cx="3240088" cy="251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dirty="0" smtClean="0"/>
              <a:t>Golf Course</a:t>
            </a:r>
            <a:endParaRPr lang="en-GB" dirty="0" smtClean="0"/>
          </a:p>
        </p:txBody>
      </p:sp>
      <p:pic>
        <p:nvPicPr>
          <p:cNvPr id="5" name="Picture 4" descr="http://img.thesun.co.uk/multimedia/archive/00567/golf_567996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9" t="7861" r="3802"/>
          <a:stretch/>
        </p:blipFill>
        <p:spPr bwMode="auto">
          <a:xfrm>
            <a:off x="3635896" y="1484784"/>
            <a:ext cx="3024336" cy="3384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4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Bus/Coach Station</a:t>
            </a:r>
          </a:p>
        </p:txBody>
      </p:sp>
      <p:pic>
        <p:nvPicPr>
          <p:cNvPr id="15363" name="Picture 6" descr="Bus or Coach St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700213"/>
            <a:ext cx="3960812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mtClean="0"/>
              <a:t>Motorway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/>
          <a:srcRect l="45087" t="22917" r="43976" b="54166"/>
          <a:stretch>
            <a:fillRect/>
          </a:stretch>
        </p:blipFill>
        <p:spPr bwMode="auto">
          <a:xfrm>
            <a:off x="3492500" y="1844675"/>
            <a:ext cx="209391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mtClean="0"/>
              <a:t>Main Road</a:t>
            </a:r>
          </a:p>
        </p:txBody>
      </p:sp>
      <p:pic>
        <p:nvPicPr>
          <p:cNvPr id="1026" name="Picture 2" descr="http://www.normacotscouts.co.uk/sections/resourceimages/osmaps/trun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433642" y="2636912"/>
            <a:ext cx="4392488" cy="100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mtClean="0"/>
              <a:t>Footpath</a:t>
            </a:r>
          </a:p>
        </p:txBody>
      </p:sp>
      <p:pic>
        <p:nvPicPr>
          <p:cNvPr id="18435" name="Picture 6" descr="Footpa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773238"/>
            <a:ext cx="245586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mtClean="0"/>
              <a:t>Campsite/Caravan Site</a:t>
            </a:r>
          </a:p>
        </p:txBody>
      </p:sp>
      <p:pic>
        <p:nvPicPr>
          <p:cNvPr id="19459" name="Picture 6" descr="Camp Site or Caravan S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700213"/>
            <a:ext cx="22828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  <a:buFontTx/>
              <a:buNone/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mtClean="0"/>
              <a:t>Picnic Site</a:t>
            </a:r>
          </a:p>
        </p:txBody>
      </p:sp>
      <p:pic>
        <p:nvPicPr>
          <p:cNvPr id="20483" name="Picture 6" descr="Picnic S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844675"/>
            <a:ext cx="254635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do you think this symbol means?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Sports Centre</a:t>
            </a:r>
          </a:p>
        </p:txBody>
      </p:sp>
      <p:pic>
        <p:nvPicPr>
          <p:cNvPr id="21507" name="Picture 6" descr="Recreation or Leisure or Sports Cent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989138"/>
            <a:ext cx="2879725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192</Words>
  <Application>Microsoft Office PowerPoint</Application>
  <PresentationFormat>On-screen Show (4:3)</PresentationFormat>
  <Paragraphs>149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MAP SYMBOLS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What do you think this symbol means?</vt:lpstr>
      <vt:lpstr>PowerPoint Presentation</vt:lpstr>
      <vt:lpstr>What do you think this symbol means?</vt:lpstr>
      <vt:lpstr>PowerPoint Presentation</vt:lpstr>
      <vt:lpstr>What do you think this symbol means?</vt:lpstr>
      <vt:lpstr>What do you think this symbol means?</vt:lpstr>
      <vt:lpstr>What do you think this symbol means?</vt:lpstr>
      <vt:lpstr>What do you think this symbol means?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SYMBOLS</dc:title>
  <dc:creator>Andrea</dc:creator>
  <cp:lastModifiedBy>Andrea</cp:lastModifiedBy>
  <cp:revision>9</cp:revision>
  <dcterms:created xsi:type="dcterms:W3CDTF">2011-11-14T19:03:53Z</dcterms:created>
  <dcterms:modified xsi:type="dcterms:W3CDTF">2011-11-21T19:31:11Z</dcterms:modified>
</cp:coreProperties>
</file>